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81" r:id="rId4"/>
    <p:sldId id="268" r:id="rId5"/>
    <p:sldId id="270" r:id="rId6"/>
    <p:sldId id="272" r:id="rId7"/>
    <p:sldId id="273" r:id="rId8"/>
    <p:sldId id="274" r:id="rId9"/>
    <p:sldId id="277" r:id="rId10"/>
    <p:sldId id="278" r:id="rId11"/>
    <p:sldId id="279" r:id="rId12"/>
    <p:sldId id="280" r:id="rId13"/>
    <p:sldId id="283" r:id="rId14"/>
    <p:sldId id="28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章 基本情况介绍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03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三、论文主体内容介绍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64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三、结论（创新点、存在问题及展望等）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0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第七章 应聘理由及工作设想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、应聘本工作的理由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0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第七章 应聘理由及工作设想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二、未来工作设想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4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第八章 其他需要说明的事项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25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第二章 教育经历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8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第三章 科研或工作经历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40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一、已正式发表的论文情况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8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、已接收的论文情况（须附证明）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63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、其他科研成果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97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第五章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成绩单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6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一、论文题目及主要研内容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5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、研究区域、数据来源及测试分析方法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82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220</Words>
  <Application>Microsoft Office PowerPoint</Application>
  <PresentationFormat>全屏显示(4:3)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第一章 基本情况介绍</vt:lpstr>
      <vt:lpstr>第二章 教育经历</vt:lpstr>
      <vt:lpstr>第三章 科研或工作经历</vt:lpstr>
      <vt:lpstr>第四章 博士期间科研成果</vt:lpstr>
      <vt:lpstr>第四章 博士期间科研成果</vt:lpstr>
      <vt:lpstr>第四章 博士期间科研成果</vt:lpstr>
      <vt:lpstr>第五章 博士期间成绩单</vt:lpstr>
      <vt:lpstr>第六章 博士毕业论文介绍</vt:lpstr>
      <vt:lpstr>第六章 博士毕业论文介绍</vt:lpstr>
      <vt:lpstr>第六章 博士毕业论文介绍</vt:lpstr>
      <vt:lpstr>第六章 博士毕业论文介绍</vt:lpstr>
      <vt:lpstr>第七章 应聘理由及工作设想</vt:lpstr>
      <vt:lpstr>第七章 应聘理由及工作设想</vt:lpstr>
      <vt:lpstr>第八章 其他需要说明的事项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基本情况介绍</dc:title>
  <dc:creator>wanganguo</dc:creator>
  <cp:lastModifiedBy>wanganguo</cp:lastModifiedBy>
  <cp:revision>16</cp:revision>
  <dcterms:created xsi:type="dcterms:W3CDTF">2014-02-28T01:57:51Z</dcterms:created>
  <dcterms:modified xsi:type="dcterms:W3CDTF">2014-02-28T03:33:16Z</dcterms:modified>
</cp:coreProperties>
</file>