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81" r:id="rId4"/>
    <p:sldId id="268" r:id="rId5"/>
    <p:sldId id="270" r:id="rId6"/>
    <p:sldId id="272" r:id="rId7"/>
    <p:sldId id="273" r:id="rId8"/>
    <p:sldId id="274" r:id="rId9"/>
    <p:sldId id="277" r:id="rId10"/>
    <p:sldId id="278" r:id="rId11"/>
    <p:sldId id="279" r:id="rId12"/>
    <p:sldId id="280" r:id="rId13"/>
    <p:sldId id="283" r:id="rId14"/>
    <p:sldId id="28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章 基本情况介绍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/>
          <a:lstStyle/>
          <a:p>
            <a:pPr algn="l"/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03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硕士毕业论文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三、论文主体内容介绍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64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硕士毕业论文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三、结论（创新点、存在问题及展望等）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0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第七章 应聘理由及工作设想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、应聘本工作的理由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0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第七章 应聘理由及工作设想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二、未来工作设想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49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第八章 其他需要说明的事项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25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第二章 教育经历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/>
          <a:lstStyle/>
          <a:p>
            <a:pPr algn="l"/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86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第三章 科研或工作经历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/>
          <a:lstStyle/>
          <a:p>
            <a:pPr algn="l"/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40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第四章 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硕士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期间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科研成果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一、已正式发表的论文情况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886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第四章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硕士期间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科研成果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、已接收的论文情况（须附证明）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163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第四章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硕士期间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科研成果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、其他科研成果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297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第五章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硕士期间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成绩单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64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硕士毕业论文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一、论文题目及主要研内容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657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0161" y="941843"/>
            <a:ext cx="7772400" cy="483137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第六章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硕士毕业论文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介绍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9796" y="1628800"/>
            <a:ext cx="8208912" cy="4752528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、研究区域、数据来源及测试分析方法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2" descr="所徽d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971"/>
            <a:ext cx="1249330" cy="86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0" y="764704"/>
            <a:ext cx="91085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1277150" y="54868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403648" y="188640"/>
            <a:ext cx="7344816" cy="432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青岛海洋地质研究所公开招聘面试答辩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82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220</Words>
  <Application>Microsoft Office PowerPoint</Application>
  <PresentationFormat>全屏显示(4:3)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第一章 基本情况介绍</vt:lpstr>
      <vt:lpstr>第二章 教育经历</vt:lpstr>
      <vt:lpstr>第三章 科研或工作经历</vt:lpstr>
      <vt:lpstr>第四章 硕士期间科研成果</vt:lpstr>
      <vt:lpstr>第四章 硕士期间科研成果</vt:lpstr>
      <vt:lpstr>第四章 硕士期间科研成果</vt:lpstr>
      <vt:lpstr>第五章 硕士期间成绩单</vt:lpstr>
      <vt:lpstr>第六章 硕士毕业论文介绍</vt:lpstr>
      <vt:lpstr>第六章 硕士毕业论文介绍</vt:lpstr>
      <vt:lpstr>第六章 硕士毕业论文介绍</vt:lpstr>
      <vt:lpstr>第六章 硕士毕业论文介绍</vt:lpstr>
      <vt:lpstr>第七章 应聘理由及工作设想</vt:lpstr>
      <vt:lpstr>第七章 应聘理由及工作设想</vt:lpstr>
      <vt:lpstr>第八章 其他需要说明的事项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基本情况介绍</dc:title>
  <dc:creator>wanganguo</dc:creator>
  <cp:lastModifiedBy>wanganguo</cp:lastModifiedBy>
  <cp:revision>16</cp:revision>
  <dcterms:created xsi:type="dcterms:W3CDTF">2014-02-28T01:57:51Z</dcterms:created>
  <dcterms:modified xsi:type="dcterms:W3CDTF">2014-02-28T03:31:53Z</dcterms:modified>
</cp:coreProperties>
</file>